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63" r:id="rId6"/>
    <p:sldId id="264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  <a:srgbClr val="CC0099"/>
    <a:srgbClr val="FF9900"/>
    <a:srgbClr val="FFFF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1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618FBE-EF5B-CF5C-59EC-D1A3A32A8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56BF5A-0F8F-2997-B0DD-BBC061DD9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154A38-1E95-C074-4D85-AD8D5C743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41FC-577C-428A-93C0-16814A26EA50}" type="datetimeFigureOut">
              <a:rPr lang="es-MX" smtClean="0"/>
              <a:t>05/12/2022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435AE2-1092-4CF3-C6AB-91AEE88BF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54EC3E-34F1-706F-B12F-5E39345F5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E6AD-C3A3-4D83-9A8C-86B1E16637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6026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57D3F9-E90D-14FF-3F40-E31BE21C7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CF0CEAF-E887-D814-91EA-DE3E51ED4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7FA5D3-6F88-8C41-0DB0-876C76B9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41FC-577C-428A-93C0-16814A26EA50}" type="datetimeFigureOut">
              <a:rPr lang="es-MX" smtClean="0"/>
              <a:t>05/12/2022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5E817D-84A7-59E9-3F29-4A6610C18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B2DEC6-C5F5-3BFD-81C8-1A4055E45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E6AD-C3A3-4D83-9A8C-86B1E16637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488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69F41DA-AEAE-55F1-B5B7-714D098048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EFD0B2-8FE5-DD2D-4EFF-1C2CE8BB0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47DFAE-D0C3-12DC-092C-BE7827214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41FC-577C-428A-93C0-16814A26EA50}" type="datetimeFigureOut">
              <a:rPr lang="es-MX" smtClean="0"/>
              <a:t>05/12/2022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B9E366-74F2-D61E-39D7-0F5952573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D1AD04-BC8C-70A9-5D96-E5C59BA42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E6AD-C3A3-4D83-9A8C-86B1E16637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5670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2A74F3-C3DC-6C60-DD4C-BD33E5341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DDFA97-3503-607B-7AD3-826EF89E5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7EF80D-8A6F-BC5E-77FF-4D0FBE296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41FC-577C-428A-93C0-16814A26EA50}" type="datetimeFigureOut">
              <a:rPr lang="es-MX" smtClean="0"/>
              <a:t>05/12/2022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9FED8E-99A4-50C8-AF2B-562C080A5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641968-0737-D2F1-CD2A-BA3A66D4C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E6AD-C3A3-4D83-9A8C-86B1E16637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3305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2EF4F4-91F8-DFF0-AC02-20331239B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C26267-AFA9-98DE-C2E3-35513B188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A9035F-5F7E-E6D4-1212-6B2CC431B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41FC-577C-428A-93C0-16814A26EA50}" type="datetimeFigureOut">
              <a:rPr lang="es-MX" smtClean="0"/>
              <a:t>05/12/2022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E3658E-9BAF-CF19-BCD0-9E32439AA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8AB44B-ED10-8939-66D5-F503F8044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E6AD-C3A3-4D83-9A8C-86B1E16637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438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5966F6-B493-E83D-201D-162847786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ADDE66-1A63-71F2-E4F2-FBD8D8C0C8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D0C5ED-8F3D-F8B7-1E4B-468B99BE5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AAF786-A1BC-B913-E76C-502137FF4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41FC-577C-428A-93C0-16814A26EA50}" type="datetimeFigureOut">
              <a:rPr lang="es-MX" smtClean="0"/>
              <a:t>05/12/2022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46F7DD-8581-C1E6-4DC5-AC880927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2A2E56-1AAF-F65C-D6ED-A779ECEBB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E6AD-C3A3-4D83-9A8C-86B1E16637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6580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24313-A2A6-173C-779C-F5791D4BF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489C51-CDCF-65B0-5507-D360BC034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F31B4C-231D-61FA-F86E-9068268D0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B71B7CB-619D-BD83-2299-1D2D3CAF09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1693330-6215-21AE-E03F-66BC6ECC1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DCFE8B4-4626-474D-72D4-6E0524315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41FC-577C-428A-93C0-16814A26EA50}" type="datetimeFigureOut">
              <a:rPr lang="es-MX" smtClean="0"/>
              <a:t>05/12/2022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AD89A1A-F7D3-1FB3-8878-C9C196508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217FE74-12A8-A320-5EA7-05F8967A3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E6AD-C3A3-4D83-9A8C-86B1E16637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860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9A07FD-81A7-63BD-6250-E66BABB91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C5048C0-4D52-CB9B-0665-C10B10486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41FC-577C-428A-93C0-16814A26EA50}" type="datetimeFigureOut">
              <a:rPr lang="es-MX" smtClean="0"/>
              <a:t>05/12/2022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55389A-8C36-DCF2-5D2E-4384D8B2C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0F93F0-BD3C-1BC6-7455-61F882F97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E6AD-C3A3-4D83-9A8C-86B1E16637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4136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E28A46F-A458-CAFC-7D2A-658C0BFDE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41FC-577C-428A-93C0-16814A26EA50}" type="datetimeFigureOut">
              <a:rPr lang="es-MX" smtClean="0"/>
              <a:t>05/12/2022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3EAD6D0-D3FD-B8DB-F5C7-387875F2E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25BD86E-B804-5DEF-BC6B-911940DDF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E6AD-C3A3-4D83-9A8C-86B1E16637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890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7F6190-D889-73FB-A2F3-C06D9156E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A8CC7D-FEC9-3E11-E272-D5D108185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7849569-CF11-7288-832C-8851FF282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26BC59-D98B-EDDE-2B8E-8046C09DF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41FC-577C-428A-93C0-16814A26EA50}" type="datetimeFigureOut">
              <a:rPr lang="es-MX" smtClean="0"/>
              <a:t>05/12/2022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3D0BFD-5A5E-4980-225C-B371DD084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174838-697E-3562-7C4D-1E5C9F801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E6AD-C3A3-4D83-9A8C-86B1E16637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883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6D5DA1-7A67-EFC2-D765-A24F9AE5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B05F3DC-1F4C-35EF-4C17-ACC32710F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EF4FDF-4623-17B8-2A7A-4D7C94570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B7AF1A-1E18-79B1-40C4-7AE5A8A99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41FC-577C-428A-93C0-16814A26EA50}" type="datetimeFigureOut">
              <a:rPr lang="es-MX" smtClean="0"/>
              <a:t>05/12/2022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23C376-23DD-6536-6A1B-1C742992A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62824C-DF55-4D26-D478-706F75F97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E6AD-C3A3-4D83-9A8C-86B1E16637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250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8C47990-473D-61CC-5C97-D469B5B16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FBF659-634D-229F-1597-284BC1578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8F746F-7671-2879-EE78-937DD9C47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A41FC-577C-428A-93C0-16814A26EA50}" type="datetimeFigureOut">
              <a:rPr lang="es-MX" smtClean="0"/>
              <a:t>05/12/2022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97F316-79B8-A99A-B5F8-3803F71D86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C814AB-2ECF-1B33-284A-48BD5BCCE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6E6AD-C3A3-4D83-9A8C-86B1E16637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621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043E580-24B9-2556-5232-DE7DDC25D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38571"/>
            <a:ext cx="10870450" cy="61146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FFBBAE0-25F0-223E-E213-B87BDEF35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" y="1045029"/>
            <a:ext cx="7607300" cy="1677534"/>
          </a:xfrm>
          <a:solidFill>
            <a:srgbClr val="00FF00"/>
          </a:solidFill>
          <a:ln w="762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s-MX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5 de diciembre.</a:t>
            </a:r>
            <a:br>
              <a:rPr lang="es-MX" b="1" dirty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s-MX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Dia mundial del Suelo.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671E616-5801-AF8A-6D43-8AA12AE270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8892" y="1828800"/>
            <a:ext cx="2583058" cy="1529442"/>
          </a:xfrm>
          <a:prstGeom prst="rect">
            <a:avLst/>
          </a:prstGeom>
        </p:spPr>
      </p:pic>
      <p:pic>
        <p:nvPicPr>
          <p:cNvPr id="7" name="y2mate.com - What a Wonderful World Louis Armstrong  Playing For Change  Song Around The World">
            <a:hlinkClick r:id="" action="ppaction://media"/>
            <a:extLst>
              <a:ext uri="{FF2B5EF4-FFF2-40B4-BE49-F238E27FC236}">
                <a16:creationId xmlns:a16="http://schemas.microsoft.com/office/drawing/2014/main" id="{39D391B0-0160-2189-FDDD-4092839B48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740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7000">
        <p15:prstTrans prst="origami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E10A539-4F05-B055-ACA7-C1252051A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372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9739D8D-2C32-1F59-BEDE-ABF0F91C9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15" y="2006600"/>
            <a:ext cx="7996733" cy="47759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11EA4B2-8A53-26A5-63A8-E889EDAE1913}"/>
              </a:ext>
            </a:extLst>
          </p:cNvPr>
          <p:cNvSpPr txBox="1"/>
          <p:nvPr/>
        </p:nvSpPr>
        <p:spPr>
          <a:xfrm>
            <a:off x="6426788" y="508000"/>
            <a:ext cx="5583783" cy="493981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5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Este día fue oficialmente reconocido en memoria del Rey de Tailandia Bhumibol </a:t>
            </a:r>
            <a:r>
              <a:rPr lang="es-MX" sz="35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Adulyadej</a:t>
            </a:r>
            <a:r>
              <a:rPr lang="es-MX" sz="35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 querido monarca fallecido en 2016 que autorizó oficialmente el acontecimiento y que fue uno de los grandes promotores de esta idea.</a:t>
            </a:r>
            <a:endParaRPr lang="es-MX" sz="35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1A31C13-6F75-0ABC-91BF-8A5437C662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517" y="508000"/>
            <a:ext cx="5427754" cy="36861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9731401-6B7B-8717-FB2E-45F3522D18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0944" y="2910122"/>
            <a:ext cx="1752654" cy="103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4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12000">
        <p15:prstTrans prst="origami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CC00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C648687-29F9-3691-CABA-040D39A76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4440" b="5457"/>
          <a:stretch/>
        </p:blipFill>
        <p:spPr>
          <a:xfrm>
            <a:off x="2726871" y="326572"/>
            <a:ext cx="7168244" cy="61165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63F5FC1-69EB-E988-A6FC-39AA12A931C2}"/>
              </a:ext>
            </a:extLst>
          </p:cNvPr>
          <p:cNvSpPr txBox="1"/>
          <p:nvPr/>
        </p:nvSpPr>
        <p:spPr>
          <a:xfrm>
            <a:off x="272143" y="179524"/>
            <a:ext cx="10058400" cy="1446550"/>
          </a:xfrm>
          <a:prstGeom prst="rect">
            <a:avLst/>
          </a:prstGeom>
          <a:solidFill>
            <a:srgbClr val="FFFFFF">
              <a:alpha val="66000"/>
            </a:srgb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¡Mantengamos vivo el suelo, protejamos la biodiversidad del suelo!</a:t>
            </a:r>
          </a:p>
        </p:txBody>
      </p:sp>
      <p:sp>
        <p:nvSpPr>
          <p:cNvPr id="5" name="AutoShape 2" descr="Barro colorido en las montañas de Altai — Foto de Stock">
            <a:extLst>
              <a:ext uri="{FF2B5EF4-FFF2-40B4-BE49-F238E27FC236}">
                <a16:creationId xmlns:a16="http://schemas.microsoft.com/office/drawing/2014/main" id="{AB5FE8C1-AB08-273A-5535-DCC11F5057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9" name="Imagen 8" descr="Presentación de PowerPoint">
            <a:extLst>
              <a:ext uri="{FF2B5EF4-FFF2-40B4-BE49-F238E27FC236}">
                <a16:creationId xmlns:a16="http://schemas.microsoft.com/office/drawing/2014/main" id="{40569E00-CD57-4BF6-54EC-765D1ECA7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207" y="4678815"/>
            <a:ext cx="2781300" cy="164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14361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7000">
        <p15:prstTrans prst="origami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E9687AC-9DAC-6C25-4765-0D78FF694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2" y="2638267"/>
            <a:ext cx="10531928" cy="397069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AE10059-0A3E-DE7B-4C0F-5711B94362F5}"/>
              </a:ext>
            </a:extLst>
          </p:cNvPr>
          <p:cNvSpPr txBox="1"/>
          <p:nvPr/>
        </p:nvSpPr>
        <p:spPr>
          <a:xfrm>
            <a:off x="255816" y="265365"/>
            <a:ext cx="115443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rgbClr val="FF0000"/>
                </a:solidFill>
              </a:rPr>
              <a:t>Las plantas nutren todo un mundo de criaturas en el suelo, que a su vez alimentan y protegen a las plantas.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FE7338A-9B91-D309-F351-00C51C3CC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1" y="2204357"/>
            <a:ext cx="2513162" cy="213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882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9000">
        <p15:prstTrans prst="origami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7102B36-A76D-BB5F-0D26-020BCD982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329" y="865414"/>
            <a:ext cx="6291625" cy="54666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D70C3CC-728E-F4A9-86A7-E3220B4577A4}"/>
              </a:ext>
            </a:extLst>
          </p:cNvPr>
          <p:cNvSpPr txBox="1"/>
          <p:nvPr/>
        </p:nvSpPr>
        <p:spPr>
          <a:xfrm>
            <a:off x="3053443" y="525921"/>
            <a:ext cx="8752114" cy="1323439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4000" b="1" dirty="0"/>
              <a:t>Esta diversa comunidad de organismos vivos mantiene el suelo sano y fértil.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E19924A-3366-8A1B-308B-7F62F27CC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563" y="3524136"/>
            <a:ext cx="3346994" cy="296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409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8000">
        <p15:prstTrans prst="origami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0967242-9F0C-BBEF-E3DE-E523C692D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828" y="1419999"/>
            <a:ext cx="9013371" cy="51773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6C1C76F-05D3-15DD-6C2E-EF39C5B84458}"/>
              </a:ext>
            </a:extLst>
          </p:cNvPr>
          <p:cNvSpPr txBox="1"/>
          <p:nvPr/>
        </p:nvSpPr>
        <p:spPr>
          <a:xfrm>
            <a:off x="533400" y="403749"/>
            <a:ext cx="11658600" cy="1754326"/>
          </a:xfrm>
          <a:prstGeom prst="rect">
            <a:avLst/>
          </a:prstGeom>
          <a:pattFill prst="pct90">
            <a:fgClr>
              <a:srgbClr val="00B0F0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rgbClr val="FF0000"/>
                </a:solidFill>
              </a:rPr>
              <a:t>Este  vasto mundo constituye la biodiversidad del suelo y determina los principales procesos  biogeoquímicos que hacen posible la vida en la Tierra.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E886975-1348-1616-78E2-827FBC6CA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3623" y="4984950"/>
            <a:ext cx="1841152" cy="12314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828846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10000">
        <p15:prstTrans prst="origami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6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곤충 자연 일러스트, 곤충과 나무, 동물, 사진, 나뭇 가지 png | PNGWing">
            <a:extLst>
              <a:ext uri="{FF2B5EF4-FFF2-40B4-BE49-F238E27FC236}">
                <a16:creationId xmlns:a16="http://schemas.microsoft.com/office/drawing/2014/main" id="{F7BE0AAB-93EB-6A21-9898-483387481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3" y="1747157"/>
            <a:ext cx="8543811" cy="457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17DF841-BAFE-A8C1-2FC4-997847E44DF5}"/>
              </a:ext>
            </a:extLst>
          </p:cNvPr>
          <p:cNvSpPr txBox="1"/>
          <p:nvPr/>
        </p:nvSpPr>
        <p:spPr>
          <a:xfrm>
            <a:off x="315683" y="370115"/>
            <a:ext cx="11582401" cy="1938992"/>
          </a:xfrm>
          <a:prstGeom prst="rect">
            <a:avLst/>
          </a:prstGeom>
          <a:gradFill flip="none" rotWithShape="1">
            <a:gsLst>
              <a:gs pos="0">
                <a:srgbClr val="FFFFFF">
                  <a:shade val="30000"/>
                  <a:satMod val="115000"/>
                </a:srgbClr>
              </a:gs>
              <a:gs pos="50000">
                <a:srgbClr val="FFFFFF">
                  <a:shade val="67500"/>
                  <a:satMod val="115000"/>
                </a:srgbClr>
              </a:gs>
              <a:gs pos="100000">
                <a:srgbClr val="FFFF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>
                <a:solidFill>
                  <a:srgbClr val="CC0099"/>
                </a:solidFill>
              </a:rPr>
              <a:t>La campaña </a:t>
            </a:r>
            <a:r>
              <a:rPr lang="es-MX" sz="3000" b="1" dirty="0">
                <a:solidFill>
                  <a:srgbClr val="C00000"/>
                </a:solidFill>
              </a:rPr>
              <a:t>"Mantengamos vivo el suelo, protejamos la biodiversidad del suelo" </a:t>
            </a:r>
            <a:r>
              <a:rPr lang="es-MX" sz="3000" b="1" dirty="0">
                <a:solidFill>
                  <a:srgbClr val="CC0099"/>
                </a:solidFill>
              </a:rPr>
              <a:t>pretende concienciar sobre la importancia de mantener ecosistemas saludables que garanticen el bienestar humano con una gestión eficiente del terreno.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821C673-D18C-404E-97EC-A79CB6499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443" y="3064882"/>
            <a:ext cx="2881993" cy="25039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817444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13000">
        <p15:prstTrans prst="origami"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6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7889F0C-7661-03CE-2C95-4B1057145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71" y="353677"/>
            <a:ext cx="8860971" cy="49842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02FBED3-2527-B2DF-0F49-F4BA10CA1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070" y="4265625"/>
            <a:ext cx="2163735" cy="22733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80248B2-232C-081E-CBB1-5374F712C350}"/>
              </a:ext>
            </a:extLst>
          </p:cNvPr>
          <p:cNvSpPr txBox="1"/>
          <p:nvPr/>
        </p:nvSpPr>
        <p:spPr>
          <a:xfrm>
            <a:off x="5099956" y="1876329"/>
            <a:ext cx="6547757" cy="1938992"/>
          </a:xfrm>
          <a:prstGeom prst="rect">
            <a:avLst/>
          </a:prstGeom>
          <a:solidFill>
            <a:srgbClr val="FFFF00"/>
          </a:solidFill>
          <a:ln w="762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>
                <a:solidFill>
                  <a:srgbClr val="C00000"/>
                </a:solidFill>
              </a:rPr>
              <a:t>Si no actuamos pronto contra la pérdida de la biodiversidad del suelo, la Tierra perderá suelo fértil, lo que amenazaría la seguridad alimentaria.</a:t>
            </a:r>
          </a:p>
        </p:txBody>
      </p:sp>
    </p:spTree>
    <p:extLst>
      <p:ext uri="{BB962C8B-B14F-4D97-AF65-F5344CB8AC3E}">
        <p14:creationId xmlns:p14="http://schemas.microsoft.com/office/powerpoint/2010/main" val="37014589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10000">
        <p15:prstTrans prst="origami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F615425-08BF-F903-488B-ECC9341B1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15" y="816429"/>
            <a:ext cx="10527664" cy="531754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9C4D2A4-458A-C89C-D7D3-1D233102D74D}"/>
              </a:ext>
            </a:extLst>
          </p:cNvPr>
          <p:cNvSpPr txBox="1"/>
          <p:nvPr/>
        </p:nvSpPr>
        <p:spPr>
          <a:xfrm>
            <a:off x="1866900" y="5110842"/>
            <a:ext cx="84582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MX" sz="4000" dirty="0">
                <a:solidFill>
                  <a:schemeClr val="accent6">
                    <a:lumMod val="75000"/>
                  </a:schemeClr>
                </a:solidFill>
                <a:latin typeface="Script MT Bold" panose="03040602040607080904" pitchFamily="66" charset="0"/>
              </a:rPr>
              <a:t>100% libre de plásticos de un solo uso.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8E35AC4-8FEF-1355-D123-1792A7908259}"/>
              </a:ext>
            </a:extLst>
          </p:cNvPr>
          <p:cNvSpPr txBox="1"/>
          <p:nvPr/>
        </p:nvSpPr>
        <p:spPr>
          <a:xfrm>
            <a:off x="913222" y="201156"/>
            <a:ext cx="10891156" cy="19389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000" dirty="0">
                <a:solidFill>
                  <a:srgbClr val="FF0000"/>
                </a:solidFill>
                <a:latin typeface="Script MT Bold" panose="03040602040607080904" pitchFamily="66" charset="0"/>
              </a:rPr>
              <a:t>El Tecnológico de Estudios Superiores de Ecatepec, presente en las conmemoraciones ecológicas dentro de la campaña: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8C3C1FD-01EE-FDEB-E279-51167A6E3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558" y="1908763"/>
            <a:ext cx="2709182" cy="288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976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15000">
        <p15:prstTrans prst="origami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206</Words>
  <Application>Microsoft Office PowerPoint</Application>
  <PresentationFormat>Panorámica</PresentationFormat>
  <Paragraphs>10</Paragraphs>
  <Slides>9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Arial Rounded MT Bold</vt:lpstr>
      <vt:lpstr>Calibri</vt:lpstr>
      <vt:lpstr>Calibri Light</vt:lpstr>
      <vt:lpstr>Script MT Bold</vt:lpstr>
      <vt:lpstr>Tema de Office</vt:lpstr>
      <vt:lpstr>5 de diciembre. Dia mundial del Suelo.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de diciembre. Dia mundial del Suelo</dc:title>
  <dc:creator>Monica Martinez Reynoso</dc:creator>
  <cp:lastModifiedBy>Monica Martinez Reynoso</cp:lastModifiedBy>
  <cp:revision>8</cp:revision>
  <dcterms:created xsi:type="dcterms:W3CDTF">2022-11-30T23:43:25Z</dcterms:created>
  <dcterms:modified xsi:type="dcterms:W3CDTF">2022-12-05T18:13:46Z</dcterms:modified>
</cp:coreProperties>
</file>