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E55F4-E428-4D16-B1F4-FC2D4501B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67E9E-6DA3-420F-BA4B-6D6CDBBBE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F52113-40B8-4944-B404-5E6FCC08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989FC-A4C6-4296-BE9C-3814024D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44D42-546F-4B01-AF2B-34417DAD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20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B174D-CB8A-4641-BE30-77EF38C8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8FE536-EB11-4C8F-BD79-A08EDBECF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D7791-5C10-414E-AEDE-645E0AF7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E9FF7-93E8-47AC-B303-111A6DF6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D0173-1FDC-4EEE-B551-480FDB66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983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24A5C1-818C-4223-8183-ABDB03B8B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DAAB5D-7586-4D31-A41C-A1F7E823E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FC032D-9A9D-4E3C-B9C8-DAAB5875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267F8-C02F-4B05-97AD-D307039E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AA978-2A3A-4AB9-96EE-33FBBA11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7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B0F13-946D-46E1-96A6-4D97DD21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C4993-93EF-4D39-919F-C46B1BA95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B5B66-7C76-439F-B59F-61E401CD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B963F-A2FD-4FA6-8485-8D6CC1D0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C6069A-CF2F-488E-AC4C-51CA491E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67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66466-B4F1-4141-B926-9B86E65D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EDE9C0-6387-4901-B85A-4288E0896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00A7D3-1EA9-40C7-887D-EEAD118E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697E82-6DC5-40CB-A14E-1B90FE22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41C4E-5E0C-48A0-A5E6-2CFA98E7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16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B9C1C-F353-4DEF-8AFF-8664E527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53A8D-9ABA-4EE9-AB43-ED3DBC45E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2EC9F-3D45-4CCB-816A-48EC82101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204E5-D830-4EF1-A098-1840464E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FC21D-8069-48F7-A583-31F93F7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43E858-39EE-48CA-BB3A-679ECC95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41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48425-D532-4E41-A9CF-3D83F91D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E80536-F777-4568-AC16-516BC6330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D6C3DC-7EE0-442D-B1F9-57F19DA3A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B34AFA-3E16-4030-8BE9-BB9CD4BD5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3EA7FB-B0DA-4F7B-B723-A3226BBFD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B00546-4E27-46E2-9B43-771A532E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D18AB6-99D7-40ED-9CD7-883069E3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1E850A-C91A-4137-9664-6D0B167A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57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7BBFE-AB86-4D04-89F0-D7798F78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70E7E1-61E8-443D-99D4-30DBA352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4A7ABF-A490-41C8-ABC9-E3CA78DF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82EB54-6E6D-46BE-9A73-D230303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32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0E3890-955E-46FC-95E7-2E5693F8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A9BEB4-8F29-4640-86C7-150A2FB6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179D77-2DCE-46D0-8D97-5BD99EB5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71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0FB93-EA59-46BB-8F6E-54FAE277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A88FE0-9A55-4119-BD2A-11DF59F5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1B6B0A-CE3E-4E3B-9A46-83622547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044E4E-4F8B-4860-96D4-BB099E0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E72080-1404-467C-8A58-CABD85A0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F8A5D8-0E05-4CF4-8D9F-43931935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418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909E0-8850-4501-954A-765437B4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9A2C12-E40C-40AE-801C-B8D497D6E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26AADA-110A-41FC-9947-7FB0E5D32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3067EE-A5CA-4824-9D0D-ED479B56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A84F3-7E54-48F5-9A7C-C51B23A0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2B602-2747-4387-B481-9E198646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57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AC7F3D-95E6-451A-9B6E-5C83E293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E6062F-C07C-4CAF-BC9E-F995A670F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BC9D3-D260-48AA-86F2-443264D08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9B63-4DEF-4F3A-940C-F78A18647B8B}" type="datetimeFigureOut">
              <a:rPr lang="es-MX" smtClean="0"/>
              <a:t>14/07/2022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690022-778F-4DBA-9F9B-A33C36539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A7C695-E68B-41A7-B1A4-E3D85294D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33E9-3FFC-49B3-AE2A-0353956B4F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14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findemes.republica.com/finanzas/empresas-tecnologicas-una-amenzada-para-las-entidades-bancaria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arboles-de-bambu-bambu-crecimiento-esbelto-52706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46172E3-F4A6-4D73-AD7B-983294B7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29" y="812512"/>
            <a:ext cx="10205357" cy="60454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BED298-6AD9-4CAE-85C5-CB5E443D7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rgbClr val="7030A0"/>
                </a:solidFill>
                <a:latin typeface="Hug me Tight" pitchFamily="50" charset="0"/>
              </a:rPr>
              <a:t>Nueva modalidad de compra y venta de productos sustentables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A7F326-2B5E-4D04-A006-598B3C40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" y="366357"/>
            <a:ext cx="1828800" cy="15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6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323D23-6489-4741-8CDD-2C545FFA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524" y="863600"/>
            <a:ext cx="6538231" cy="5130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D39284-6D30-42D4-AD17-F5CD089850D3}"/>
              </a:ext>
            </a:extLst>
          </p:cNvPr>
          <p:cNvSpPr txBox="1"/>
          <p:nvPr/>
        </p:nvSpPr>
        <p:spPr>
          <a:xfrm>
            <a:off x="404588" y="863600"/>
            <a:ext cx="7906656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Hug me Tight" pitchFamily="50" charset="0"/>
              </a:rPr>
              <a:t>Ya son muchas las empresas que están</a:t>
            </a:r>
          </a:p>
          <a:p>
            <a:pPr algn="ctr"/>
            <a:r>
              <a:rPr lang="es-MX" sz="2800" b="1" dirty="0" err="1">
                <a:solidFill>
                  <a:schemeClr val="bg1"/>
                </a:solidFill>
                <a:latin typeface="Hug me Tight" pitchFamily="50" charset="0"/>
              </a:rPr>
              <a:t>susituyendo</a:t>
            </a:r>
            <a:r>
              <a:rPr lang="es-MX" sz="2800" b="1" dirty="0">
                <a:solidFill>
                  <a:schemeClr val="bg1"/>
                </a:solidFill>
                <a:latin typeface="Hug me Tight" pitchFamily="50" charset="0"/>
              </a:rPr>
              <a:t> el material plástico de sus productos por otros sustentables.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682A57-0DA8-4B97-90BE-39E93FBC6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43" y="3082531"/>
            <a:ext cx="4385580" cy="34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DEAD89F-C743-437E-8CE0-470D34EA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588" y="4198810"/>
            <a:ext cx="2942779" cy="21042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ED0659-4B11-479E-BA1A-E5C80B0A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77" y="336828"/>
            <a:ext cx="2150780" cy="21806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9357510-3F46-4877-90BF-2255A7669273}"/>
              </a:ext>
            </a:extLst>
          </p:cNvPr>
          <p:cNvSpPr/>
          <p:nvPr/>
        </p:nvSpPr>
        <p:spPr>
          <a:xfrm>
            <a:off x="895299" y="2514093"/>
            <a:ext cx="2737363" cy="1418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Hug me Tight" pitchFamily="50" charset="0"/>
              </a:rPr>
              <a:t>Directo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Hug me Tight" pitchFamily="50" charset="0"/>
              </a:rPr>
              <a:t> </a:t>
            </a:r>
            <a:r>
              <a:rPr lang="es-MX" sz="2800" b="1" dirty="0">
                <a:solidFill>
                  <a:schemeClr val="bg1"/>
                </a:solidFill>
                <a:latin typeface="Hug me Tight" pitchFamily="50" charset="0"/>
              </a:rPr>
              <a:t>de 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Hug me Tight" pitchFamily="50" charset="0"/>
              </a:rPr>
              <a:t>origen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B20A47-C0F0-4968-975A-14A911E3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761" y="222709"/>
            <a:ext cx="2379209" cy="22587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C58CB0B-991F-49CB-B5D5-A69D49617538}"/>
              </a:ext>
            </a:extLst>
          </p:cNvPr>
          <p:cNvSpPr/>
          <p:nvPr/>
        </p:nvSpPr>
        <p:spPr>
          <a:xfrm>
            <a:off x="4313699" y="2895600"/>
            <a:ext cx="3009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Hug me Tight" pitchFamily="50" charset="0"/>
              </a:rPr>
              <a:t>Productos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Hug me Tight" pitchFamily="50" charset="0"/>
              </a:rPr>
              <a:t> 100% naturales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0632D28-9A3A-4BE2-960E-1B7D8B5E2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237" y="116784"/>
            <a:ext cx="1868033" cy="239730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36C4842-5570-4865-AC85-D71A8D98465F}"/>
              </a:ext>
            </a:extLst>
          </p:cNvPr>
          <p:cNvSpPr/>
          <p:nvPr/>
        </p:nvSpPr>
        <p:spPr>
          <a:xfrm>
            <a:off x="8436429" y="2721977"/>
            <a:ext cx="16882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Hug me Tight" pitchFamily="50" charset="0"/>
              </a:rPr>
              <a:t>Compra </a:t>
            </a:r>
          </a:p>
          <a:p>
            <a:r>
              <a:rPr lang="es-MX" sz="2800" dirty="0">
                <a:solidFill>
                  <a:schemeClr val="bg1"/>
                </a:solidFill>
                <a:latin typeface="Hug me Tight" pitchFamily="50" charset="0"/>
              </a:rPr>
              <a:t>segura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C8207CE-CBE2-4277-BB54-94DBD1E96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6012" y="4009616"/>
            <a:ext cx="1389063" cy="160276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EA4A777-7EB0-43CA-BE45-BEA0C07349B3}"/>
              </a:ext>
            </a:extLst>
          </p:cNvPr>
          <p:cNvSpPr/>
          <p:nvPr/>
        </p:nvSpPr>
        <p:spPr>
          <a:xfrm flipH="1">
            <a:off x="1570499" y="5567065"/>
            <a:ext cx="337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Hug me Tight" pitchFamily="50" charset="0"/>
              </a:rPr>
              <a:t>EMBALAJE SOSTENIBLE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C969B48-E691-4231-ADE6-D64C09C88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730" y="4029211"/>
            <a:ext cx="1746258" cy="121319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A1E2DA3-3041-42D8-A117-1319C5B3DDA8}"/>
              </a:ext>
            </a:extLst>
          </p:cNvPr>
          <p:cNvSpPr/>
          <p:nvPr/>
        </p:nvSpPr>
        <p:spPr>
          <a:xfrm>
            <a:off x="8546797" y="5477784"/>
            <a:ext cx="1259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err="1">
                <a:solidFill>
                  <a:schemeClr val="bg1"/>
                </a:solidFill>
                <a:latin typeface="Hug me Tight" pitchFamily="50" charset="0"/>
              </a:rPr>
              <a:t>Envio</a:t>
            </a:r>
            <a:r>
              <a:rPr lang="es-MX" sz="2800" dirty="0">
                <a:solidFill>
                  <a:schemeClr val="bg1"/>
                </a:solidFill>
                <a:latin typeface="Hug me Tight" pitchFamily="50" charset="0"/>
              </a:rPr>
              <a:t> gratis</a:t>
            </a:r>
          </a:p>
        </p:txBody>
      </p:sp>
    </p:spTree>
    <p:extLst>
      <p:ext uri="{BB962C8B-B14F-4D97-AF65-F5344CB8AC3E}">
        <p14:creationId xmlns:p14="http://schemas.microsoft.com/office/powerpoint/2010/main" val="282435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BB9774-11DF-4FAC-8F64-240B626BB34E}"/>
              </a:ext>
            </a:extLst>
          </p:cNvPr>
          <p:cNvSpPr txBox="1"/>
          <p:nvPr/>
        </p:nvSpPr>
        <p:spPr>
          <a:xfrm>
            <a:off x="484414" y="2022283"/>
            <a:ext cx="10923813" cy="18158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Hug me Tight" pitchFamily="50" charset="0"/>
              </a:rPr>
              <a:t>Desde el origen de la materia prima hasta la entrega de los productos , se cuida cada etapa de la elaboración, distribución, comercialización y consumo, apegados a normas ambientales.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7A77E2-64A2-49D0-A9F3-727D9035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14" y="4235010"/>
            <a:ext cx="278001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3DEDCA-6795-4C26-926F-2C3F724977C8}"/>
              </a:ext>
            </a:extLst>
          </p:cNvPr>
          <p:cNvSpPr txBox="1"/>
          <p:nvPr/>
        </p:nvSpPr>
        <p:spPr>
          <a:xfrm>
            <a:off x="1420586" y="2334986"/>
            <a:ext cx="9666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Hug me Tight" pitchFamily="50" charset="0"/>
              </a:rPr>
              <a:t>cada día son mas los negocios que implementan  estrategias de ventas y compras  basadas en el cuidado del medio ambiente.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5C46A0-B716-4DF8-8892-EAD95216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896"/>
            <a:ext cx="12192000" cy="63062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3528C9-DE1C-4673-8E94-F2824F1B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871" y="3566288"/>
            <a:ext cx="5470071" cy="27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8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5FEABEC-EB69-4295-A0E3-E22309AA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14" y="538843"/>
            <a:ext cx="7511143" cy="603070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8B72BE8-4CBE-45C9-BD4B-0E907B3DE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2" t="21128" r="34812" b="21579"/>
          <a:stretch/>
        </p:blipFill>
        <p:spPr>
          <a:xfrm>
            <a:off x="1126671" y="249671"/>
            <a:ext cx="2530930" cy="2640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B861C3-4794-4F3E-8094-D79F75240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99" b="32857"/>
          <a:stretch/>
        </p:blipFill>
        <p:spPr>
          <a:xfrm>
            <a:off x="4286250" y="288450"/>
            <a:ext cx="3619500" cy="21118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7B9E58-A54C-48E7-889D-37A2EC9AA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90" t="26993" r="9474" b="15713"/>
          <a:stretch/>
        </p:blipFill>
        <p:spPr>
          <a:xfrm>
            <a:off x="8534398" y="288450"/>
            <a:ext cx="3056164" cy="26017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3ACD9B-49A6-4297-8C88-B0ABE05863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63" t="41429" r="14512" b="35563"/>
          <a:stretch/>
        </p:blipFill>
        <p:spPr>
          <a:xfrm rot="15919305">
            <a:off x="997169" y="3238285"/>
            <a:ext cx="3360185" cy="30636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EE34C5-DFC4-45BB-95F5-70610E3BEE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64" t="35113" r="12256" b="13459"/>
          <a:stretch/>
        </p:blipFill>
        <p:spPr>
          <a:xfrm>
            <a:off x="8244338" y="3429000"/>
            <a:ext cx="3346224" cy="31405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4F6E148-3F10-433D-A29E-1FBCC999C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6319" y="2602365"/>
            <a:ext cx="3014663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0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FCE33B-5076-420B-9EF3-A89F46FF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3" y="333176"/>
            <a:ext cx="9356271" cy="62472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96862FE-301D-4C62-9F21-4CAC0CC9A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27" y="1208313"/>
            <a:ext cx="3704545" cy="39188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2DDA33-AB2C-4274-A15B-55D0F0D3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13" y="1208314"/>
            <a:ext cx="3452188" cy="39188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4C4DE6-8511-48C6-990C-236CC23E6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866" y="1208314"/>
            <a:ext cx="3754248" cy="39188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DE4FD2-5B15-4B3C-BA11-BA2FCD6C5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382" y="1208313"/>
            <a:ext cx="3704545" cy="39188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4C979A-3B18-4574-AEAD-B0E4A897B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700" y="1208313"/>
            <a:ext cx="3924300" cy="40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96</Words>
  <Application>Microsoft Office PowerPoint</Application>
  <PresentationFormat>Panorámica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Hug me Tight</vt:lpstr>
      <vt:lpstr>Tema de Office</vt:lpstr>
      <vt:lpstr>Nueva modalidad de compra y venta de productos sustentables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(1)</dc:title>
  <dc:creator>Monica Martinez Reynoso</dc:creator>
  <cp:lastModifiedBy>Monica Martinez Reynoso</cp:lastModifiedBy>
  <cp:revision>21</cp:revision>
  <dcterms:created xsi:type="dcterms:W3CDTF">2022-07-14T16:11:35Z</dcterms:created>
  <dcterms:modified xsi:type="dcterms:W3CDTF">2022-07-14T22:09:20Z</dcterms:modified>
</cp:coreProperties>
</file>